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5"/>
  </p:notesMasterIdLst>
  <p:handoutMasterIdLst>
    <p:handoutMasterId r:id="rId36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4" r:id="rId24"/>
    <p:sldId id="263" r:id="rId25"/>
    <p:sldId id="268" r:id="rId26"/>
    <p:sldId id="269" r:id="rId27"/>
    <p:sldId id="270" r:id="rId28"/>
    <p:sldId id="266" r:id="rId29"/>
    <p:sldId id="271" r:id="rId30"/>
    <p:sldId id="272" r:id="rId31"/>
    <p:sldId id="273" r:id="rId32"/>
    <p:sldId id="275" r:id="rId33"/>
    <p:sldId id="274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our Love Never Fails" id="{7F548E4B-B657-4769-ABF1-D33A8E3648B2}">
          <p14:sldIdLst>
            <p14:sldId id="256"/>
          </p14:sldIdLst>
        </p14:section>
        <p14:section name="Verse 1" id="{D15AA7A8-1DC1-4621-A0BD-7C3CDE83A4FC}">
          <p14:sldIdLst>
            <p14:sldId id="257"/>
            <p14:sldId id="258"/>
          </p14:sldIdLst>
        </p14:section>
        <p14:section name="Chorus" id="{F1CBD362-EA01-4034-B3BA-F3DB10475CFF}">
          <p14:sldIdLst>
            <p14:sldId id="260"/>
            <p14:sldId id="261"/>
            <p14:sldId id="262"/>
          </p14:sldIdLst>
        </p14:section>
        <p14:section name="Verse 2" id="{B3E595FA-3E2E-4C09-B6CB-29115241AED7}">
          <p14:sldIdLst>
            <p14:sldId id="264"/>
            <p14:sldId id="263"/>
          </p14:sldIdLst>
        </p14:section>
        <p14:section name="Chorus" id="{9BA19760-313C-4B48-8C95-AEE6B59CE854}">
          <p14:sldIdLst>
            <p14:sldId id="268"/>
            <p14:sldId id="269"/>
            <p14:sldId id="270"/>
          </p14:sldIdLst>
        </p14:section>
        <p14:section name="Bridge" id="{A03893A0-B8BC-4E1B-94A7-EE577BDA0B37}">
          <p14:sldIdLst>
            <p14:sldId id="266"/>
            <p14:sldId id="271"/>
          </p14:sldIdLst>
        </p14:section>
        <p14:section name="Chorus" id="{70D8F414-8701-4663-AED0-C37219CB0F63}">
          <p14:sldIdLst>
            <p14:sldId id="272"/>
            <p14:sldId id="273"/>
            <p14:sldId id="275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heme" Target="theme/theme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when the oceans rage</a:t>
            </a:r>
          </a:p>
          <a:p>
            <a:pPr latinLnBrk="1"/>
            <a:r>
              <a:rPr lang="en-US" dirty="0"/>
              <a:t>I don't have to be afraid</a:t>
            </a:r>
          </a:p>
          <a:p>
            <a:pPr latinLnBrk="1"/>
            <a:r>
              <a:rPr lang="en-US" dirty="0"/>
              <a:t>Because I know that You love me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30824406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342504191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make all things</a:t>
            </a:r>
          </a:p>
          <a:p>
            <a:pPr latinLnBrk="1"/>
            <a:r>
              <a:rPr lang="en-US" dirty="0"/>
              <a:t>work together for my good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65606914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make all things</a:t>
            </a:r>
          </a:p>
          <a:p>
            <a:pPr latinLnBrk="1"/>
            <a:r>
              <a:rPr lang="en-US" dirty="0"/>
              <a:t>work together for my good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71736892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You stay the same through the ages</a:t>
            </a:r>
          </a:p>
          <a:p>
            <a:pPr latinLnBrk="1"/>
            <a:r>
              <a:rPr lang="en-US" dirty="0"/>
              <a:t>Your love never changes</a:t>
            </a:r>
          </a:p>
          <a:p>
            <a:pPr latinLnBrk="1"/>
            <a:r>
              <a:rPr lang="en-US" dirty="0"/>
              <a:t>There may be pain in the night</a:t>
            </a:r>
          </a:p>
          <a:p>
            <a:pPr latinLnBrk="1"/>
            <a:r>
              <a:rPr lang="en-US" dirty="0"/>
              <a:t>But joy comes in the morning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43703662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when the oceans rage</a:t>
            </a:r>
          </a:p>
          <a:p>
            <a:pPr latinLnBrk="1"/>
            <a:r>
              <a:rPr lang="en-US" dirty="0"/>
              <a:t>I don't have to be afraid</a:t>
            </a:r>
          </a:p>
          <a:p>
            <a:pPr latinLnBrk="1"/>
            <a:r>
              <a:rPr lang="en-US" dirty="0"/>
              <a:t>Because I know that You love me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216851970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401893257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05082787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can separate</a:t>
            </a:r>
          </a:p>
          <a:p>
            <a:pPr latinLnBrk="1"/>
            <a:r>
              <a:rPr lang="en-US" dirty="0"/>
              <a:t>Even if I ran away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34972228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I still make mistakes</a:t>
            </a:r>
          </a:p>
          <a:p>
            <a:pPr latinLnBrk="1"/>
            <a:r>
              <a:rPr lang="en-US" dirty="0"/>
              <a:t>But You have new mercies for me everyday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346934584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You stay the same through the ages</a:t>
            </a:r>
          </a:p>
          <a:p>
            <a:pPr latinLnBrk="1"/>
            <a:r>
              <a:rPr lang="en-US" dirty="0"/>
              <a:t>Your love never changes</a:t>
            </a:r>
          </a:p>
          <a:p>
            <a:pPr latinLnBrk="1"/>
            <a:r>
              <a:rPr lang="en-US" dirty="0"/>
              <a:t>There may be pain in the night</a:t>
            </a:r>
          </a:p>
          <a:p>
            <a:pPr latinLnBrk="1"/>
            <a:r>
              <a:rPr lang="en-US" dirty="0"/>
              <a:t>But joy comes in the morning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23779819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when the oceans rage</a:t>
            </a:r>
          </a:p>
          <a:p>
            <a:pPr latinLnBrk="1"/>
            <a:r>
              <a:rPr lang="en-US" dirty="0"/>
              <a:t>I don't have to be afraid</a:t>
            </a:r>
          </a:p>
          <a:p>
            <a:pPr latinLnBrk="1"/>
            <a:r>
              <a:rPr lang="en-US" dirty="0"/>
              <a:t>Because I know that You love me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14758517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214967279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wind is strong and the water's deep</a:t>
            </a:r>
          </a:p>
          <a:p>
            <a:pPr latinLnBrk="1"/>
            <a:r>
              <a:rPr lang="en-US" dirty="0"/>
              <a:t>But I'm not alone here in these open seas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74852643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chasm is far too wide</a:t>
            </a:r>
          </a:p>
          <a:p>
            <a:pPr latinLnBrk="1"/>
            <a:r>
              <a:rPr lang="en-US" dirty="0"/>
              <a:t>I never thought I'd reach the other side</a:t>
            </a:r>
          </a:p>
          <a:p>
            <a:pPr latinLnBrk="1"/>
            <a:r>
              <a:rPr lang="en-US" dirty="0"/>
              <a:t>Your love never fails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350653937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 You stay the same through the ages</a:t>
            </a:r>
          </a:p>
          <a:p>
            <a:pPr latinLnBrk="1"/>
            <a:r>
              <a:rPr lang="en-US" dirty="0"/>
              <a:t>Your love never changes</a:t>
            </a:r>
          </a:p>
          <a:p>
            <a:pPr latinLnBrk="1"/>
            <a:r>
              <a:rPr lang="en-US" dirty="0"/>
              <a:t>There may be pain in the night</a:t>
            </a:r>
          </a:p>
          <a:p>
            <a:pPr latinLnBrk="1"/>
            <a:r>
              <a:rPr lang="en-US" dirty="0"/>
              <a:t>But joy comes in the morning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59436106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300</Words>
  <Application>Microsoft Office PowerPoint</Application>
  <PresentationFormat>On-screen Show (4:3)</PresentationFormat>
  <Paragraphs>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17</vt:i4>
      </vt:variant>
    </vt:vector>
  </HeadingPairs>
  <TitlesOfParts>
    <vt:vector size="3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144</cp:revision>
  <dcterms:created xsi:type="dcterms:W3CDTF">2011-12-04T14:58:54Z</dcterms:created>
  <dcterms:modified xsi:type="dcterms:W3CDTF">2023-07-01T05:52:16Z</dcterms:modified>
</cp:coreProperties>
</file>